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65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-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972060-63CD-42CF-992A-3948379103DD}" type="datetimeFigureOut">
              <a:rPr lang="zh-TW" altLang="en-US" smtClean="0"/>
              <a:pPr/>
              <a:t>2019/7/4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BAA160-0242-4F35-812D-9D72F6AA22E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35470" y="1188221"/>
            <a:ext cx="8642350" cy="14700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en-US" sz="3600" b="1" dirty="0" smtClean="0"/>
              <a:t>108</a:t>
            </a:r>
            <a:r>
              <a:rPr lang="zh-TW" altLang="en-US" sz="3600" b="1" dirty="0" smtClean="0"/>
              <a:t>年度新竹科學園區醫療器材</a:t>
            </a:r>
            <a:r>
              <a:rPr lang="zh-TW" altLang="en-US" sz="3600" b="1" dirty="0" smtClean="0"/>
              <a:t>產業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zh-TW" altLang="en-US" sz="3600" b="1" dirty="0" smtClean="0"/>
              <a:t>國際</a:t>
            </a:r>
            <a:r>
              <a:rPr lang="zh-TW" altLang="en-US" sz="3600" b="1" dirty="0" smtClean="0"/>
              <a:t>交流及媒合</a:t>
            </a:r>
            <a:r>
              <a:rPr lang="zh-TW" altLang="en-US" sz="3600" b="1" dirty="0" smtClean="0"/>
              <a:t>專案</a:t>
            </a:r>
            <a:endParaRPr lang="en-US" altLang="zh-TW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25430" y="4234982"/>
            <a:ext cx="36582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vl="0" defTabSz="762000" eaLnBrk="0" hangingPunct="0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報告人：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○○○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職稱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4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06598" y="3695144"/>
            <a:ext cx="4891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eaLnBrk="0" hangingPunct="0"/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○○○○○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股份有限公司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319212" y="5194983"/>
            <a:ext cx="390491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中華民國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○○○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○○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xmlns="" val="20917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955446" y="258179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Times New Roman" pitchFamily="18" charset="0"/>
                <a:ea typeface="標楷體" pitchFamily="65" charset="-120"/>
              </a:rPr>
              <a:t>簡報</a:t>
            </a:r>
            <a:r>
              <a:rPr lang="zh-TW" altLang="en-US" sz="4000" dirty="0" smtClean="0">
                <a:latin typeface="Times New Roman" pitchFamily="18" charset="0"/>
                <a:ea typeface="標楷體" pitchFamily="65" charset="-120"/>
              </a:rPr>
              <a:t>大綱</a:t>
            </a:r>
            <a:endParaRPr lang="zh-TW" altLang="en-US" sz="4000" dirty="0"/>
          </a:p>
        </p:txBody>
      </p:sp>
      <p:sp>
        <p:nvSpPr>
          <p:cNvPr id="5" name="內容版面配置區 2"/>
          <p:cNvSpPr>
            <a:spLocks noGrp="1"/>
          </p:cNvSpPr>
          <p:nvPr>
            <p:ph sz="quarter" idx="1"/>
          </p:nvPr>
        </p:nvSpPr>
        <p:spPr>
          <a:xfrm>
            <a:off x="3814395" y="1274297"/>
            <a:ext cx="6439017" cy="4536504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、公司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介紹與產品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、近年營運狀況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、產品認證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歐洲、日本等國際市場佈局規劃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媒合需求原因及規劃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加分項目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936377" y="157516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一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、公司簡介與</a:t>
            </a:r>
            <a:r>
              <a:rPr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產品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特色</a:t>
            </a:r>
            <a:endParaRPr lang="zh-TW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4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936377" y="157516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二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近年營運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狀況</a:t>
            </a:r>
            <a:endParaRPr lang="zh-TW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12640" y="820870"/>
            <a:ext cx="368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近三年營運狀況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研發比例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151529" y="117175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三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、產品認證</a:t>
            </a:r>
            <a:endParaRPr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180080" y="820870"/>
            <a:ext cx="753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領有經濟部工廠登記證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領有製造業藥商許可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執照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國外上市許可</a:t>
            </a:r>
          </a:p>
        </p:txBody>
      </p:sp>
    </p:spTree>
    <p:extLst>
      <p:ext uri="{BB962C8B-B14F-4D97-AF65-F5344CB8AC3E}">
        <p14:creationId xmlns:p14="http://schemas.microsoft.com/office/powerpoint/2010/main" xmlns="" val="37712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151529" y="117175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歐洲、日本等國際市場佈局規劃</a:t>
            </a:r>
            <a:endParaRPr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151529" y="117175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五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媒合需求原因及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規劃</a:t>
            </a:r>
            <a:endParaRPr lang="en-US" altLang="zh-TW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175760" y="820870"/>
            <a:ext cx="462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資金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60115" y="1345540"/>
            <a:ext cx="112312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一</a:t>
            </a:r>
            <a:r>
              <a:rPr lang="en-US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產品具獲獎實績</a:t>
            </a:r>
            <a:r>
              <a:rPr lang="en-US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證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書影本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獎盃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/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獎牌照片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kumimoji="0"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已建立品質管理系統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證書影本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400"/>
              </a:spcBef>
              <a:buClr>
                <a:schemeClr val="bg1"/>
              </a:buClr>
              <a:buFont typeface="Arial" charset="0"/>
              <a:buChar char="•"/>
              <a:defRPr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具備歐洲、日本合作廠商</a:t>
            </a:r>
            <a:endParaRPr kumimoji="0"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164977" y="21130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六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加分項目</a:t>
            </a:r>
            <a:endParaRPr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171</Words>
  <Application>Microsoft Office PowerPoint</Application>
  <PresentationFormat>自訂</PresentationFormat>
  <Paragraphs>23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原創</vt:lpstr>
      <vt:lpstr>108年度新竹科學園區醫療器材產業 國際交流及媒合專案</vt:lpstr>
      <vt:lpstr>簡報大綱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mirdc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新竹科學園區醫療器材產業 國際交流及招商計畫</dc:title>
  <dc:creator>-</dc:creator>
  <cp:lastModifiedBy>黃于芸</cp:lastModifiedBy>
  <cp:revision>5</cp:revision>
  <dcterms:created xsi:type="dcterms:W3CDTF">2019-07-04T05:49:10Z</dcterms:created>
  <dcterms:modified xsi:type="dcterms:W3CDTF">2019-07-04T06:43:44Z</dcterms:modified>
</cp:coreProperties>
</file>