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4" r:id="rId5"/>
    <p:sldId id="265" r:id="rId6"/>
    <p:sldId id="267" r:id="rId7"/>
    <p:sldId id="268" r:id="rId8"/>
    <p:sldId id="266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-96" y="-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71972060-63CD-42CF-992A-3948379103DD}" type="datetimeFigureOut">
              <a:rPr lang="zh-TW" altLang="en-US" smtClean="0"/>
              <a:pPr/>
              <a:t>2019/7/4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6DBAA160-0242-4F35-812D-9D72F6AA22E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2060-63CD-42CF-992A-3948379103DD}" type="datetimeFigureOut">
              <a:rPr lang="zh-TW" altLang="en-US" smtClean="0"/>
              <a:pPr/>
              <a:t>2019/7/4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A160-0242-4F35-812D-9D72F6AA22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2060-63CD-42CF-992A-3948379103DD}" type="datetimeFigureOut">
              <a:rPr lang="zh-TW" altLang="en-US" smtClean="0"/>
              <a:pPr/>
              <a:t>2019/7/4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A160-0242-4F35-812D-9D72F6AA22E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2060-63CD-42CF-992A-3948379103DD}" type="datetimeFigureOut">
              <a:rPr lang="zh-TW" altLang="en-US" smtClean="0"/>
              <a:pPr/>
              <a:t>2019/7/4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A160-0242-4F35-812D-9D72F6AA22E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71972060-63CD-42CF-992A-3948379103DD}" type="datetimeFigureOut">
              <a:rPr lang="zh-TW" altLang="en-US" smtClean="0"/>
              <a:pPr/>
              <a:t>2019/7/4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6DBAA160-0242-4F35-812D-9D72F6AA22E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2060-63CD-42CF-992A-3948379103DD}" type="datetimeFigureOut">
              <a:rPr lang="zh-TW" altLang="en-US" smtClean="0"/>
              <a:pPr/>
              <a:t>2019/7/4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A160-0242-4F35-812D-9D72F6AA22E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2060-63CD-42CF-992A-3948379103DD}" type="datetimeFigureOut">
              <a:rPr lang="zh-TW" altLang="en-US" smtClean="0"/>
              <a:pPr/>
              <a:t>2019/7/4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A160-0242-4F35-812D-9D72F6AA22E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2060-63CD-42CF-992A-3948379103DD}" type="datetimeFigureOut">
              <a:rPr lang="zh-TW" altLang="en-US" smtClean="0"/>
              <a:pPr/>
              <a:t>2019/7/4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A160-0242-4F35-812D-9D72F6AA22E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2060-63CD-42CF-992A-3948379103DD}" type="datetimeFigureOut">
              <a:rPr lang="zh-TW" altLang="en-US" smtClean="0"/>
              <a:pPr/>
              <a:t>2019/7/4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A160-0242-4F35-812D-9D72F6AA22E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2060-63CD-42CF-992A-3948379103DD}" type="datetimeFigureOut">
              <a:rPr lang="zh-TW" altLang="en-US" smtClean="0"/>
              <a:pPr/>
              <a:t>2019/7/4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A160-0242-4F35-812D-9D72F6AA22E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2060-63CD-42CF-992A-3948379103DD}" type="datetimeFigureOut">
              <a:rPr lang="zh-TW" altLang="en-US" smtClean="0"/>
              <a:pPr/>
              <a:t>2019/7/4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A160-0242-4F35-812D-9D72F6AA22E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1972060-63CD-42CF-992A-3948379103DD}" type="datetimeFigureOut">
              <a:rPr lang="zh-TW" altLang="en-US" smtClean="0"/>
              <a:pPr/>
              <a:t>2019/7/4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DBAA160-0242-4F35-812D-9D72F6AA22E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直線接點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接點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735470" y="1188221"/>
            <a:ext cx="8642350" cy="14700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algn="ctr">
              <a:lnSpc>
                <a:spcPct val="140000"/>
              </a:lnSpc>
              <a:defRPr/>
            </a:pPr>
            <a:r>
              <a:rPr lang="en-US" sz="3600" b="1" dirty="0" smtClean="0"/>
              <a:t>108</a:t>
            </a:r>
            <a:r>
              <a:rPr lang="zh-TW" altLang="en-US" sz="3600" b="1" dirty="0" smtClean="0"/>
              <a:t>年度新竹科學園區醫療器材</a:t>
            </a:r>
            <a:r>
              <a:rPr lang="zh-TW" altLang="en-US" sz="3600" b="1" dirty="0" smtClean="0"/>
              <a:t>產業</a:t>
            </a:r>
            <a:r>
              <a:rPr lang="en-US" altLang="zh-TW" sz="3600" b="1" dirty="0" smtClean="0"/>
              <a:t/>
            </a:r>
            <a:br>
              <a:rPr lang="en-US" altLang="zh-TW" sz="3600" b="1" dirty="0" smtClean="0"/>
            </a:br>
            <a:r>
              <a:rPr lang="zh-TW" altLang="en-US" sz="3600" b="1" dirty="0" smtClean="0"/>
              <a:t>國際</a:t>
            </a:r>
            <a:r>
              <a:rPr lang="zh-TW" altLang="en-US" sz="3600" b="1" dirty="0" smtClean="0"/>
              <a:t>交流及媒合</a:t>
            </a:r>
            <a:r>
              <a:rPr lang="zh-TW" altLang="en-US" sz="3600" b="1" dirty="0" smtClean="0"/>
              <a:t>專案</a:t>
            </a:r>
            <a:endParaRPr lang="en-US" altLang="zh-TW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425430" y="4234982"/>
            <a:ext cx="365829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vl="0" defTabSz="762000" eaLnBrk="0" hangingPunct="0"/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報告人：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○○○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職稱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2400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706598" y="3695144"/>
            <a:ext cx="4891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defTabSz="762000" eaLnBrk="0" hangingPunct="0"/>
            <a:r>
              <a:rPr lang="en-US" altLang="zh-TW" sz="2400" dirty="0">
                <a:latin typeface="Times New Roman" pitchFamily="18" charset="0"/>
                <a:ea typeface="標楷體" pitchFamily="65" charset="-120"/>
              </a:rPr>
              <a:t>○○○○○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股份有限公司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319212" y="5194983"/>
            <a:ext cx="3904915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中華民國 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○○○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○○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○○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xmlns="" val="209170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955446" y="258179"/>
            <a:ext cx="8229600" cy="922114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dirty="0" smtClean="0">
                <a:latin typeface="Times New Roman" pitchFamily="18" charset="0"/>
                <a:ea typeface="標楷體" pitchFamily="65" charset="-120"/>
              </a:rPr>
              <a:t>簡報</a:t>
            </a:r>
            <a:r>
              <a:rPr lang="zh-TW" altLang="en-US" sz="4000" dirty="0" smtClean="0">
                <a:latin typeface="Times New Roman" pitchFamily="18" charset="0"/>
                <a:ea typeface="標楷體" pitchFamily="65" charset="-120"/>
              </a:rPr>
              <a:t>大綱</a:t>
            </a:r>
            <a:endParaRPr lang="zh-TW" altLang="en-US" sz="4000" dirty="0"/>
          </a:p>
        </p:txBody>
      </p:sp>
      <p:sp>
        <p:nvSpPr>
          <p:cNvPr id="5" name="內容版面配置區 2"/>
          <p:cNvSpPr>
            <a:spLocks noGrp="1"/>
          </p:cNvSpPr>
          <p:nvPr>
            <p:ph sz="quarter" idx="1"/>
          </p:nvPr>
        </p:nvSpPr>
        <p:spPr>
          <a:xfrm>
            <a:off x="3814395" y="1274297"/>
            <a:ext cx="6439017" cy="4536504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、公司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介紹與產品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特色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、近年營運狀況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、產品認證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四、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歐洲、日本等國際市場佈局規劃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五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媒合需求原因及規劃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六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加分項目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276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936377" y="157516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zh-TW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一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、公司簡介與</a:t>
            </a:r>
            <a:r>
              <a:rPr lang="zh-TW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產品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特色</a:t>
            </a:r>
            <a:endParaRPr lang="zh-TW" altLang="en-US" sz="3600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640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1936377" y="157516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zh-TW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二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、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近年營運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狀況</a:t>
            </a:r>
            <a:endParaRPr lang="zh-TW" altLang="en-US" sz="3600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612640" y="820870"/>
            <a:ext cx="3688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近三年營運狀況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成長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研發比例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2151529" y="117175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三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、產品認證</a:t>
            </a:r>
            <a:endParaRPr lang="en-US" altLang="zh-TW" sz="3600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180080" y="820870"/>
            <a:ext cx="753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領有經濟部工廠登記證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領有製造業藥商許可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執照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取得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國外上市許可</a:t>
            </a:r>
          </a:p>
        </p:txBody>
      </p:sp>
    </p:spTree>
    <p:extLst>
      <p:ext uri="{BB962C8B-B14F-4D97-AF65-F5344CB8AC3E}">
        <p14:creationId xmlns:p14="http://schemas.microsoft.com/office/powerpoint/2010/main" xmlns="" val="377126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2151529" y="117175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四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、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歐洲、日本等國際市場佈局規劃</a:t>
            </a:r>
            <a:endParaRPr lang="en-US" altLang="zh-TW" sz="3600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2151529" y="117175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五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、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媒合需求原因及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規劃</a:t>
            </a:r>
            <a:endParaRPr lang="en-US" altLang="zh-TW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4175760" y="820870"/>
            <a:ext cx="462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技術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通路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資金</a:t>
            </a: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60115" y="1345540"/>
            <a:ext cx="1123125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/>
          <a:lstStyle/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lang="en-US" altLang="zh-TW" sz="28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(</a:t>
            </a:r>
            <a:r>
              <a:rPr lang="zh-TW" altLang="en-US" sz="28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一</a:t>
            </a:r>
            <a:r>
              <a:rPr lang="en-US" altLang="zh-TW" sz="28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)</a:t>
            </a:r>
            <a:r>
              <a:rPr lang="zh-TW" altLang="en-US" sz="28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產品具獲獎實績</a:t>
            </a:r>
            <a:r>
              <a:rPr lang="en-US" altLang="zh-TW" sz="28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(</a:t>
            </a:r>
            <a:r>
              <a:rPr lang="zh-TW" altLang="en-US" sz="28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證</a:t>
            </a:r>
            <a:r>
              <a:rPr lang="zh-TW" altLang="en-US" sz="28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書影本</a:t>
            </a:r>
            <a:r>
              <a:rPr lang="en-US" altLang="zh-TW" sz="28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/</a:t>
            </a:r>
            <a:r>
              <a:rPr lang="zh-TW" altLang="en-US" sz="28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獎盃</a:t>
            </a:r>
            <a:r>
              <a:rPr lang="en-US" altLang="zh-TW" sz="28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/</a:t>
            </a:r>
            <a:r>
              <a:rPr lang="zh-TW" altLang="en-US" sz="28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獎牌照片</a:t>
            </a:r>
            <a:r>
              <a:rPr lang="en-US" altLang="zh-TW" sz="28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)</a:t>
            </a:r>
            <a:endParaRPr kumimoji="0" lang="zh-TW" altLang="en-US" sz="2800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已建立品質管理系統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證書影本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  <a:endParaRPr kumimoji="0" lang="zh-TW" altLang="en-US" sz="2800" dirty="0" smtClean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具備歐洲、日本合作廠商</a:t>
            </a:r>
            <a:endParaRPr kumimoji="0" lang="en-US" altLang="zh-TW" sz="2800" dirty="0" smtClean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2164977" y="211304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zh-TW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六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、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加分項目</a:t>
            </a:r>
            <a:endParaRPr lang="en-US" altLang="zh-TW" sz="3600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43</TotalTime>
  <Words>171</Words>
  <Application>Microsoft Office PowerPoint</Application>
  <PresentationFormat>自訂</PresentationFormat>
  <Paragraphs>23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原創</vt:lpstr>
      <vt:lpstr>108年度新竹科學園區醫療器材產業 國際交流及媒合專案</vt:lpstr>
      <vt:lpstr>簡報大綱</vt:lpstr>
      <vt:lpstr>投影片 3</vt:lpstr>
      <vt:lpstr>投影片 4</vt:lpstr>
      <vt:lpstr>投影片 5</vt:lpstr>
      <vt:lpstr>投影片 6</vt:lpstr>
      <vt:lpstr>投影片 7</vt:lpstr>
      <vt:lpstr>投影片 8</vt:lpstr>
    </vt:vector>
  </TitlesOfParts>
  <Company>mirdc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新竹科學園區醫療器材產業 國際交流及招商計畫</dc:title>
  <dc:creator>-</dc:creator>
  <cp:lastModifiedBy>黃于芸</cp:lastModifiedBy>
  <cp:revision>5</cp:revision>
  <dcterms:created xsi:type="dcterms:W3CDTF">2019-07-04T05:49:10Z</dcterms:created>
  <dcterms:modified xsi:type="dcterms:W3CDTF">2019-07-04T06:43:44Z</dcterms:modified>
</cp:coreProperties>
</file>